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97C24-5B82-4858-D621-A088FAEB32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How to create any chart in MICROSOFT EXCEL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25E442-BA28-7F1B-9403-7B59489EE4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MADE AND PRESENTED BY AMIN </a:t>
            </a:r>
            <a:r>
              <a:rPr lang="en-US" dirty="0" err="1"/>
              <a:t>nEPALI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0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29167E-6 -2.96296E-6 L -0.00065 -0.13495 " pathEditMode="relative" rAng="0" ptsTypes="AA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-6759"/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400"/>
                            </p:stCondLst>
                            <p:childTnLst>
                              <p:par>
                                <p:cTn id="12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2303A-4A7A-EAF1-7061-A1B80D17D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4062984"/>
          </a:xfrm>
        </p:spPr>
        <p:txBody>
          <a:bodyPr>
            <a:normAutofit/>
          </a:bodyPr>
          <a:lstStyle/>
          <a:p>
            <a:r>
              <a:rPr lang="en-US" sz="2800" dirty="0"/>
              <a:t>Hello everyone. In this video, </a:t>
            </a:r>
            <a:br>
              <a:rPr lang="en-US" sz="2800" dirty="0"/>
            </a:br>
            <a:r>
              <a:rPr lang="en-US" sz="2800" dirty="0"/>
              <a:t>I will explain how to create a chart in Microsoft Excel. </a:t>
            </a:r>
            <a:br>
              <a:rPr lang="en-US" sz="2800" dirty="0"/>
            </a:br>
            <a:r>
              <a:rPr lang="en-US" sz="2800" dirty="0"/>
              <a:t>Charts help us understand data easily using visuals.</a:t>
            </a:r>
          </a:p>
        </p:txBody>
      </p:sp>
    </p:spTree>
    <p:extLst>
      <p:ext uri="{BB962C8B-B14F-4D97-AF65-F5344CB8AC3E}">
        <p14:creationId xmlns:p14="http://schemas.microsoft.com/office/powerpoint/2010/main" val="333220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8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733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9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996" tmFilter="0, 0; 0.125,0.2665; 0.25,0.4; 0.375,0.465; 0.5,0.5;  0.625,0.535; 0.75,0.6; 0.875,0.7335; 1,1">
                                          <p:stCondLst>
                                            <p:cond delay="99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98" tmFilter="0, 0; 0.125,0.2665; 0.25,0.4; 0.375,0.465; 0.5,0.5;  0.625,0.535; 0.75,0.6; 0.875,0.7335; 1,1">
                                          <p:stCondLst>
                                            <p:cond delay="198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46" tmFilter="0, 0; 0.125,0.2665; 0.25,0.4; 0.375,0.465; 0.5,0.5;  0.625,0.535; 0.75,0.6; 0.875,0.7335; 1,1">
                                          <p:stCondLst>
                                            <p:cond delay="248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39">
                                          <p:stCondLst>
                                            <p:cond delay="9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249" decel="50000">
                                          <p:stCondLst>
                                            <p:cond delay="101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39">
                                          <p:stCondLst>
                                            <p:cond delay="19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249" decel="50000">
                                          <p:stCondLst>
                                            <p:cond delay="200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39">
                                          <p:stCondLst>
                                            <p:cond delay="246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249" decel="50000">
                                          <p:stCondLst>
                                            <p:cond delay="250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39">
                                          <p:stCondLst>
                                            <p:cond delay="27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249" decel="50000">
                                          <p:stCondLst>
                                            <p:cond delay="275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3ED1F-5295-8607-595F-9C8A3B5AA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follow the steps: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52A57-21CD-DC18-D21A-BE453B9CE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4334255" cy="537125"/>
          </a:xfrm>
        </p:spPr>
        <p:txBody>
          <a:bodyPr/>
          <a:lstStyle/>
          <a:p>
            <a:r>
              <a:rPr lang="en-US" dirty="0"/>
              <a:t>First, lets input some data to make chart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A046997-777A-7260-8D68-B7254655CBD4}"/>
              </a:ext>
            </a:extLst>
          </p:cNvPr>
          <p:cNvSpPr txBox="1">
            <a:spLocks/>
          </p:cNvSpPr>
          <p:nvPr/>
        </p:nvSpPr>
        <p:spPr>
          <a:xfrm>
            <a:off x="685800" y="2486829"/>
            <a:ext cx="4334255" cy="537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Secondly, select the data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4AA0042-19A0-F3EF-B54F-70F8F2A8E031}"/>
              </a:ext>
            </a:extLst>
          </p:cNvPr>
          <p:cNvSpPr txBox="1">
            <a:spLocks/>
          </p:cNvSpPr>
          <p:nvPr/>
        </p:nvSpPr>
        <p:spPr>
          <a:xfrm>
            <a:off x="682753" y="2815675"/>
            <a:ext cx="4334255" cy="537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Then, </a:t>
            </a:r>
            <a:r>
              <a:rPr lang="en-US" dirty="0" err="1"/>
              <a:t>goto</a:t>
            </a:r>
            <a:r>
              <a:rPr lang="en-US" dirty="0"/>
              <a:t> insert tab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AB9A293-F38F-4049-3279-F6CCE54D60EB}"/>
              </a:ext>
            </a:extLst>
          </p:cNvPr>
          <p:cNvSpPr txBox="1">
            <a:spLocks/>
          </p:cNvSpPr>
          <p:nvPr/>
        </p:nvSpPr>
        <p:spPr>
          <a:xfrm>
            <a:off x="682753" y="3227155"/>
            <a:ext cx="4334255" cy="1043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Then, choose the charts directly or , </a:t>
            </a:r>
            <a:br>
              <a:rPr lang="en-US" dirty="0"/>
            </a:br>
            <a:r>
              <a:rPr lang="en-US" dirty="0"/>
              <a:t>click on small button on bottom right corner</a:t>
            </a:r>
            <a:br>
              <a:rPr lang="en-US" dirty="0"/>
            </a:br>
            <a:r>
              <a:rPr lang="en-US" dirty="0"/>
              <a:t>on chart section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E72AA3D-8C00-8F0D-CA33-D4A9003DBDF4}"/>
              </a:ext>
            </a:extLst>
          </p:cNvPr>
          <p:cNvSpPr txBox="1">
            <a:spLocks/>
          </p:cNvSpPr>
          <p:nvPr/>
        </p:nvSpPr>
        <p:spPr>
          <a:xfrm>
            <a:off x="670561" y="4019635"/>
            <a:ext cx="4334255" cy="1043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on any chart you prefer and then click 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BE8B3EA-99BF-313F-EC14-77EDC5CF3ACB}"/>
              </a:ext>
            </a:extLst>
          </p:cNvPr>
          <p:cNvSpPr txBox="1">
            <a:spLocks/>
          </p:cNvSpPr>
          <p:nvPr/>
        </p:nvSpPr>
        <p:spPr>
          <a:xfrm>
            <a:off x="667513" y="4720675"/>
            <a:ext cx="4334255" cy="10430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Finally, </a:t>
            </a:r>
            <a:r>
              <a:rPr lang="en-US" dirty="0" err="1"/>
              <a:t>goto</a:t>
            </a:r>
            <a:r>
              <a:rPr lang="en-US" dirty="0"/>
              <a:t> save option from file tab, and then give a filename and then hit enter.</a:t>
            </a:r>
          </a:p>
        </p:txBody>
      </p:sp>
      <p:pic>
        <p:nvPicPr>
          <p:cNvPr id="10" name="chart video">
            <a:hlinkClick r:id="" action="ppaction://media"/>
            <a:extLst>
              <a:ext uri="{FF2B5EF4-FFF2-40B4-BE49-F238E27FC236}">
                <a16:creationId xmlns:a16="http://schemas.microsoft.com/office/drawing/2014/main" id="{73CBC2F4-40C9-B969-524B-966132564B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82208" y="2027682"/>
            <a:ext cx="7006580" cy="394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80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8975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3" presetID="26" presetClass="entr" presetSubtype="0" fill="hold" grpId="0" nodeType="withEffect">
                                  <p:stCondLst>
                                    <p:cond delay="14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18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197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188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9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15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158" tmFilter="0, 0; 0.125,0.2665; 0.25,0.4; 0.375,0.465; 0.5,0.5;  0.625,0.535; 0.75,0.6; 0.875,0.7335; 1,1">
                                          <p:stCondLst>
                                            <p:cond delay="215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79" tmFilter="0, 0; 0.125,0.2665; 0.25,0.4; 0.375,0.465; 0.5,0.5;  0.625,0.535; 0.75,0.6; 0.875,0.7335; 1,1">
                                          <p:stCondLst>
                                            <p:cond delay="4303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33" tmFilter="0, 0; 0.125,0.2665; 0.25,0.4; 0.375,0.465; 0.5,0.5;  0.625,0.535; 0.75,0.6; 0.875,0.7335; 1,1">
                                          <p:stCondLst>
                                            <p:cond delay="538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85">
                                          <p:stCondLst>
                                            <p:cond delay="21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539" decel="50000">
                                          <p:stCondLst>
                                            <p:cond delay="219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85">
                                          <p:stCondLst>
                                            <p:cond delay="42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539" decel="50000">
                                          <p:stCondLst>
                                            <p:cond delay="43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85">
                                          <p:stCondLst>
                                            <p:cond delay="533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539" decel="50000">
                                          <p:stCondLst>
                                            <p:cond delay="54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85">
                                          <p:stCondLst>
                                            <p:cond delay="58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539" decel="50000">
                                          <p:stCondLst>
                                            <p:cond delay="596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grpId="0" nodeType="withEffect">
                                  <p:stCondLst>
                                    <p:cond delay="292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grpId="0" nodeType="withEffect">
                                  <p:stCondLst>
                                    <p:cond delay="291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0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5" fill="hold">
                      <p:stCondLst>
                        <p:cond delay="0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8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85212-DD28-0707-0D86-58D3644D0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And finally we’ve made a chart in </a:t>
            </a:r>
            <a:br>
              <a:rPr lang="en-US" dirty="0"/>
            </a:br>
            <a:r>
              <a:rPr lang="en-US" dirty="0"/>
              <a:t>Microsoft excel.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1628-D51D-8527-5CD4-A7EA38785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dirty="0"/>
              <a:t>If any question arise, feel free to contact me.</a:t>
            </a:r>
          </a:p>
        </p:txBody>
      </p:sp>
    </p:spTree>
    <p:extLst>
      <p:ext uri="{BB962C8B-B14F-4D97-AF65-F5344CB8AC3E}">
        <p14:creationId xmlns:p14="http://schemas.microsoft.com/office/powerpoint/2010/main" val="401441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{A74CE755-1142-48F6-A676-5AB633FAD0E7}TFb5ae2469-0bae-4978-b0e0-39dd046150ff9a115ede-a9c3cc5252b0</Template>
  <TotalTime>56</TotalTime>
  <Words>140</Words>
  <Application>Microsoft Office PowerPoint</Application>
  <PresentationFormat>Widescreen</PresentationFormat>
  <Paragraphs>12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Celestial</vt:lpstr>
      <vt:lpstr>How to create any chart in MICROSOFT EXCEL</vt:lpstr>
      <vt:lpstr>Hello everyone. In this video,  I will explain how to create a chart in Microsoft Excel.  Charts help us understand data easily using visuals.</vt:lpstr>
      <vt:lpstr>Lets follow the steps:</vt:lpstr>
      <vt:lpstr>And finally we’ve made a chart in  Microsoft excel.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Amin Nepali</dc:creator>
  <cp:lastModifiedBy>Amin Nepali</cp:lastModifiedBy>
  <cp:revision>4</cp:revision>
  <dcterms:created xsi:type="dcterms:W3CDTF">2025-12-23T17:10:04Z</dcterms:created>
  <dcterms:modified xsi:type="dcterms:W3CDTF">2025-12-23T18:27:15Z</dcterms:modified>
</cp:coreProperties>
</file>

<file path=docProps/thumbnail.jpeg>
</file>